
<file path=[Content_Types].xml><?xml version="1.0" encoding="utf-8"?>
<Types xmlns="http://schemas.openxmlformats.org/package/2006/content-types">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7"/>
  </p:notesMasterIdLst>
  <p:sldIdLst>
    <p:sldId id="256" r:id="rId2"/>
    <p:sldId id="258" r:id="rId3"/>
    <p:sldId id="317" r:id="rId4"/>
    <p:sldId id="316" r:id="rId5"/>
    <p:sldId id="287" r:id="rId6"/>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15:guide id="1" orient="horz" pos="327" userDrawn="1">
          <p15:clr>
            <a:srgbClr val="A4A3A4"/>
          </p15:clr>
        </p15:guide>
        <p15:guide id="2" pos="2880" userDrawn="1">
          <p15:clr>
            <a:srgbClr val="A4A3A4"/>
          </p15:clr>
        </p15:guide>
        <p15:guide id="3" orient="horz" pos="75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 Davey" initials="J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92B"/>
    <a:srgbClr val="F7941D"/>
    <a:srgbClr val="EDBBA1"/>
    <a:srgbClr val="ED7D31"/>
    <a:srgbClr val="D9D9D9"/>
    <a:srgbClr val="E8E8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83" autoAdjust="0"/>
    <p:restoredTop sz="94422"/>
  </p:normalViewPr>
  <p:slideViewPr>
    <p:cSldViewPr snapToGrid="0" snapToObjects="1">
      <p:cViewPr varScale="1">
        <p:scale>
          <a:sx n="107" d="100"/>
          <a:sy n="107" d="100"/>
        </p:scale>
        <p:origin x="1171" y="77"/>
      </p:cViewPr>
      <p:guideLst>
        <p:guide orient="horz" pos="327"/>
        <p:guide pos="2880"/>
        <p:guide orient="horz" pos="75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7" name="Shape 107"/>
          <p:cNvSpPr>
            <a:spLocks noGrp="1" noRot="1" noChangeAspect="1"/>
          </p:cNvSpPr>
          <p:nvPr>
            <p:ph type="sldImg"/>
          </p:nvPr>
        </p:nvSpPr>
        <p:spPr>
          <a:xfrm>
            <a:off x="1143000" y="685800"/>
            <a:ext cx="4572000" cy="3429000"/>
          </a:xfrm>
          <a:prstGeom prst="rect">
            <a:avLst/>
          </a:prstGeom>
        </p:spPr>
        <p:txBody>
          <a:bodyPr/>
          <a:lstStyle/>
          <a:p>
            <a:endParaRPr/>
          </a:p>
        </p:txBody>
      </p:sp>
      <p:sp>
        <p:nvSpPr>
          <p:cNvPr id="108" name="Shape 108"/>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992009600"/>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32572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131421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6" name="Straight Connector 5">
            <a:extLst>
              <a:ext uri="{FF2B5EF4-FFF2-40B4-BE49-F238E27FC236}">
                <a16:creationId xmlns:a16="http://schemas.microsoft.com/office/drawing/2014/main" id="{F2EBE089-EA2E-43EB-AA81-9D9BDA96B980}"/>
              </a:ext>
            </a:extLst>
          </p:cNvPr>
          <p:cNvSpPr/>
          <p:nvPr userDrawn="1"/>
        </p:nvSpPr>
        <p:spPr>
          <a:xfrm>
            <a:off x="467543" y="699541"/>
            <a:ext cx="8208914" cy="2"/>
          </a:xfrm>
          <a:prstGeom prst="line">
            <a:avLst/>
          </a:prstGeom>
          <a:ln w="6350">
            <a:solidFill>
              <a:srgbClr val="CFCFCF"/>
            </a:solidFill>
          </a:ln>
        </p:spPr>
        <p:txBody>
          <a:bodyPr lIns="45718" tIns="45718" rIns="45718" bIns="45718"/>
          <a:lstStyle/>
          <a:p>
            <a:endParaRPr/>
          </a:p>
        </p:txBody>
      </p:sp>
      <p:pic>
        <p:nvPicPr>
          <p:cNvPr id="7" name="image2.png" descr="image2.png">
            <a:extLst>
              <a:ext uri="{FF2B5EF4-FFF2-40B4-BE49-F238E27FC236}">
                <a16:creationId xmlns:a16="http://schemas.microsoft.com/office/drawing/2014/main" id="{D9526125-1646-4909-884B-8E62A90DDC72}"/>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70386" y="184279"/>
            <a:ext cx="1623340" cy="465540"/>
          </a:xfrm>
          <a:prstGeom prst="rect">
            <a:avLst/>
          </a:prstGeom>
          <a:ln w="12700">
            <a:miter lim="400000"/>
          </a:ln>
        </p:spPr>
      </p:pic>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3" name="Title Text"/>
          <p:cNvSpPr txBox="1">
            <a:spLocks noGrp="1"/>
          </p:cNvSpPr>
          <p:nvPr>
            <p:ph type="title"/>
          </p:nvPr>
        </p:nvSpPr>
        <p:spPr>
          <a:xfrm>
            <a:off x="457200" y="205978"/>
            <a:ext cx="8229600" cy="457924"/>
          </a:xfrm>
          <a:prstGeom prst="rect">
            <a:avLst/>
          </a:prstGeom>
        </p:spPr>
        <p:txBody>
          <a:bodyPr/>
          <a:lstStyle/>
          <a:p>
            <a:r>
              <a:t>Title Text</a:t>
            </a:r>
          </a:p>
        </p:txBody>
      </p:sp>
      <p:sp>
        <p:nvSpPr>
          <p:cNvPr id="54" name="Body Level One…"/>
          <p:cNvSpPr txBox="1">
            <a:spLocks noGrp="1"/>
          </p:cNvSpPr>
          <p:nvPr>
            <p:ph type="body" sz="quarter" idx="1"/>
          </p:nvPr>
        </p:nvSpPr>
        <p:spPr>
          <a:xfrm>
            <a:off x="457200" y="1151333"/>
            <a:ext cx="4040188" cy="479825"/>
          </a:xfrm>
          <a:prstGeom prst="rect">
            <a:avLst/>
          </a:prstGeom>
        </p:spPr>
        <p:txBody>
          <a:bodyPr anchor="b"/>
          <a:lstStyle>
            <a:lvl1pPr marL="0" indent="0">
              <a:spcBef>
                <a:spcPts val="500"/>
              </a:spcBef>
              <a:buSzTx/>
              <a:buFontTx/>
              <a:buNone/>
              <a:defRPr sz="2400" b="1"/>
            </a:lvl1pPr>
            <a:lvl2pPr marL="0" indent="0">
              <a:spcBef>
                <a:spcPts val="500"/>
              </a:spcBef>
              <a:buSzTx/>
              <a:buFontTx/>
              <a:buNone/>
              <a:defRPr sz="2400" b="1"/>
            </a:lvl2pPr>
            <a:lvl3pPr marL="0" indent="0">
              <a:spcBef>
                <a:spcPts val="500"/>
              </a:spcBef>
              <a:buSzTx/>
              <a:buFontTx/>
              <a:buNone/>
              <a:defRPr sz="2400" b="1"/>
            </a:lvl3pPr>
            <a:lvl4pPr marL="0" indent="0">
              <a:spcBef>
                <a:spcPts val="500"/>
              </a:spcBef>
              <a:buSzTx/>
              <a:buFontTx/>
              <a:buNone/>
              <a:defRPr sz="2400" b="1"/>
            </a:lvl4pPr>
            <a:lvl5pPr marL="0" indent="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5" name="Text Placeholder 4"/>
          <p:cNvSpPr>
            <a:spLocks noGrp="1"/>
          </p:cNvSpPr>
          <p:nvPr>
            <p:ph type="body" sz="quarter" idx="13"/>
          </p:nvPr>
        </p:nvSpPr>
        <p:spPr>
          <a:xfrm>
            <a:off x="4645026" y="1151333"/>
            <a:ext cx="4041778" cy="479825"/>
          </a:xfrm>
          <a:prstGeom prst="rect">
            <a:avLst/>
          </a:prstGeom>
        </p:spPr>
        <p:txBody>
          <a:bodyPr anchor="b"/>
          <a:lstStyle/>
          <a:p>
            <a:pPr>
              <a:lnSpc>
                <a:spcPct val="120000"/>
              </a:lnSpc>
              <a:defRPr sz="800">
                <a:solidFill>
                  <a:srgbClr val="515151"/>
                </a:solidFill>
              </a:defRPr>
            </a:pPr>
            <a:endParaRPr/>
          </a:p>
        </p:txBody>
      </p:sp>
      <p:sp>
        <p:nvSpPr>
          <p:cNvPr id="5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Title Only">
    <p:spTree>
      <p:nvGrpSpPr>
        <p:cNvPr id="1" name=""/>
        <p:cNvGrpSpPr/>
        <p:nvPr/>
      </p:nvGrpSpPr>
      <p:grpSpPr>
        <a:xfrm>
          <a:off x="0" y="0"/>
          <a:ext cx="0" cy="0"/>
          <a:chOff x="0" y="0"/>
          <a:chExt cx="0" cy="0"/>
        </a:xfrm>
      </p:grpSpPr>
      <p:sp>
        <p:nvSpPr>
          <p:cNvPr id="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5" name="Straight Connector 4">
            <a:extLst>
              <a:ext uri="{FF2B5EF4-FFF2-40B4-BE49-F238E27FC236}">
                <a16:creationId xmlns:a16="http://schemas.microsoft.com/office/drawing/2014/main" id="{17003B4C-39F7-4913-88D8-18AC3E57BB0D}"/>
              </a:ext>
            </a:extLst>
          </p:cNvPr>
          <p:cNvSpPr/>
          <p:nvPr userDrawn="1"/>
        </p:nvSpPr>
        <p:spPr>
          <a:xfrm>
            <a:off x="467543" y="699541"/>
            <a:ext cx="8208914" cy="2"/>
          </a:xfrm>
          <a:prstGeom prst="line">
            <a:avLst/>
          </a:prstGeom>
          <a:ln w="6350">
            <a:solidFill>
              <a:srgbClr val="CFCFCF"/>
            </a:solidFill>
          </a:ln>
        </p:spPr>
        <p:txBody>
          <a:bodyPr lIns="45718" tIns="45718" rIns="45718" bIns="45718"/>
          <a:lstStyle/>
          <a:p>
            <a:endParaRPr/>
          </a:p>
        </p:txBody>
      </p:sp>
      <p:pic>
        <p:nvPicPr>
          <p:cNvPr id="6" name="image2.png" descr="image2.png">
            <a:extLst>
              <a:ext uri="{FF2B5EF4-FFF2-40B4-BE49-F238E27FC236}">
                <a16:creationId xmlns:a16="http://schemas.microsoft.com/office/drawing/2014/main" id="{52555052-3EDC-43AD-B50A-2A904EFF166C}"/>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70386" y="184279"/>
            <a:ext cx="1623340" cy="465540"/>
          </a:xfrm>
          <a:prstGeom prst="rect">
            <a:avLst/>
          </a:prstGeom>
          <a:ln w="12700">
            <a:miter lim="400000"/>
          </a:ln>
        </p:spPr>
      </p:pic>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1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883886485"/>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Title Text"/>
          <p:cNvSpPr txBox="1">
            <a:spLocks noGrp="1"/>
          </p:cNvSpPr>
          <p:nvPr>
            <p:ph type="title"/>
          </p:nvPr>
        </p:nvSpPr>
        <p:spPr>
          <a:xfrm>
            <a:off x="457200" y="205978"/>
            <a:ext cx="8229600" cy="457924"/>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chor="ctr">
            <a:normAutofit/>
          </a:bodyPr>
          <a:lstStyle/>
          <a:p>
            <a:r>
              <a:t>Title Text</a:t>
            </a:r>
          </a:p>
        </p:txBody>
      </p:sp>
      <p:sp>
        <p:nvSpPr>
          <p:cNvPr id="6" name="Body Level One…"/>
          <p:cNvSpPr txBox="1">
            <a:spLocks noGrp="1"/>
          </p:cNvSpPr>
          <p:nvPr>
            <p:ph type="body" idx="1"/>
          </p:nvPr>
        </p:nvSpPr>
        <p:spPr>
          <a:xfrm>
            <a:off x="457200" y="843558"/>
            <a:ext cx="8229600" cy="3816426"/>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7" name="Slide Number"/>
          <p:cNvSpPr txBox="1">
            <a:spLocks noGrp="1"/>
          </p:cNvSpPr>
          <p:nvPr>
            <p:ph type="sldNum" sz="quarter" idx="2"/>
          </p:nvPr>
        </p:nvSpPr>
        <p:spPr>
          <a:xfrm>
            <a:off x="8432617" y="4844639"/>
            <a:ext cx="243011" cy="246217"/>
          </a:xfrm>
          <a:prstGeom prst="rect">
            <a:avLst/>
          </a:prstGeom>
          <a:ln w="12700">
            <a:miter lim="400000"/>
          </a:ln>
        </p:spPr>
        <p:txBody>
          <a:bodyPr wrap="none" lIns="45718" tIns="45718" rIns="45718" bIns="45718">
            <a:spAutoFit/>
          </a:bodyPr>
          <a:lstStyle>
            <a:lvl1pPr>
              <a:defRPr sz="1000"/>
            </a:lvl1pPr>
          </a:lstStyle>
          <a:p>
            <a:fld id="{86CB4B4D-7CA3-9044-876B-883B54F8677D}" type="slidenum">
              <a:rPr lang="en-GB" smtClean="0"/>
              <a:pPr/>
              <a:t>‹#›</a:t>
            </a:fld>
            <a:endParaRPr lang="en-GB" dirty="0"/>
          </a:p>
        </p:txBody>
      </p:sp>
      <p:sp>
        <p:nvSpPr>
          <p:cNvPr id="8" name="Straight Connector 12">
            <a:extLst>
              <a:ext uri="{FF2B5EF4-FFF2-40B4-BE49-F238E27FC236}">
                <a16:creationId xmlns:a16="http://schemas.microsoft.com/office/drawing/2014/main" id="{0745F844-8AD5-41CA-B72C-F9948F066FC6}"/>
              </a:ext>
            </a:extLst>
          </p:cNvPr>
          <p:cNvSpPr/>
          <p:nvPr userDrawn="1"/>
        </p:nvSpPr>
        <p:spPr>
          <a:xfrm>
            <a:off x="467543" y="4797421"/>
            <a:ext cx="8208914" cy="2"/>
          </a:xfrm>
          <a:prstGeom prst="line">
            <a:avLst/>
          </a:prstGeom>
          <a:ln>
            <a:solidFill>
              <a:srgbClr val="000000"/>
            </a:solidFill>
          </a:ln>
        </p:spPr>
        <p:txBody>
          <a:bodyPr lIns="45718" tIns="45718" rIns="45718" bIns="45718"/>
          <a:lstStyle/>
          <a:p>
            <a:endParaRPr/>
          </a:p>
        </p:txBody>
      </p:sp>
      <p:sp>
        <p:nvSpPr>
          <p:cNvPr id="11" name="Straight Connector 10">
            <a:extLst>
              <a:ext uri="{FF2B5EF4-FFF2-40B4-BE49-F238E27FC236}">
                <a16:creationId xmlns:a16="http://schemas.microsoft.com/office/drawing/2014/main" id="{CC64D107-A833-4FE7-B107-58AA920C5ED6}"/>
              </a:ext>
            </a:extLst>
          </p:cNvPr>
          <p:cNvSpPr/>
          <p:nvPr userDrawn="1"/>
        </p:nvSpPr>
        <p:spPr>
          <a:xfrm>
            <a:off x="467543" y="699541"/>
            <a:ext cx="8208914" cy="2"/>
          </a:xfrm>
          <a:prstGeom prst="line">
            <a:avLst/>
          </a:prstGeom>
          <a:ln w="6350">
            <a:solidFill>
              <a:srgbClr val="CFCFCF"/>
            </a:solidFill>
          </a:ln>
        </p:spPr>
        <p:txBody>
          <a:bodyPr lIns="45718" tIns="45718" rIns="45718" bIns="45718"/>
          <a:lstStyle/>
          <a:p>
            <a:endParaRPr/>
          </a:p>
        </p:txBody>
      </p:sp>
      <p:pic>
        <p:nvPicPr>
          <p:cNvPr id="12" name="image2.png" descr="image2.png">
            <a:extLst>
              <a:ext uri="{FF2B5EF4-FFF2-40B4-BE49-F238E27FC236}">
                <a16:creationId xmlns:a16="http://schemas.microsoft.com/office/drawing/2014/main" id="{09A8294B-9E71-4D2D-B735-0933832BD756}"/>
              </a:ext>
            </a:extLst>
          </p:cNvPr>
          <p:cNvPicPr>
            <a:picLocks noChangeAspect="1"/>
          </p:cNvPicPr>
          <p:nvPr userDrawn="1"/>
        </p:nvPicPr>
        <p:blipFill>
          <a:blip r:embed="rId6" cstate="hqprint">
            <a:extLst>
              <a:ext uri="{28A0092B-C50C-407E-A947-70E740481C1C}">
                <a14:useLocalDpi xmlns:a14="http://schemas.microsoft.com/office/drawing/2010/main"/>
              </a:ext>
            </a:extLst>
          </a:blip>
          <a:stretch>
            <a:fillRect/>
          </a:stretch>
        </p:blipFill>
        <p:spPr>
          <a:xfrm>
            <a:off x="170386" y="184279"/>
            <a:ext cx="1623340" cy="465540"/>
          </a:xfrm>
          <a:prstGeom prst="rect">
            <a:avLst/>
          </a:prstGeom>
          <a:ln w="12700">
            <a:miter lim="400000"/>
          </a:ln>
        </p:spPr>
      </p:pic>
    </p:spTree>
  </p:cSld>
  <p:clrMap bg1="lt1" tx1="dk1" bg2="lt2" tx2="dk2" accent1="accent1" accent2="accent2" accent3="accent3" accent4="accent4" accent5="accent5" accent6="accent6" hlink="hlink" folHlink="folHlink"/>
  <p:sldLayoutIdLst>
    <p:sldLayoutId id="2147483651" r:id="rId1"/>
    <p:sldLayoutId id="2147483653" r:id="rId2"/>
    <p:sldLayoutId id="2147483654" r:id="rId3"/>
    <p:sldLayoutId id="2147483655" r:id="rId4"/>
  </p:sldLayoutIdLst>
  <p:transition spd="med"/>
  <p:hf hdr="0" ftr="0" dt="0"/>
  <p:txStyles>
    <p:titleStyle>
      <a:lvl1pPr marL="0" marR="0" indent="0" algn="r" defTabSz="914400" rtl="0" latinLnBrk="0">
        <a:lnSpc>
          <a:spcPct val="100000"/>
        </a:lnSpc>
        <a:spcBef>
          <a:spcPts val="0"/>
        </a:spcBef>
        <a:spcAft>
          <a:spcPts val="0"/>
        </a:spcAft>
        <a:buClrTx/>
        <a:buSzTx/>
        <a:buFontTx/>
        <a:buNone/>
        <a:tabLst/>
        <a:defRPr sz="2400" b="1" i="0" u="none" strike="noStrike" cap="none" spc="0" baseline="0">
          <a:ln>
            <a:noFill/>
          </a:ln>
          <a:solidFill>
            <a:srgbClr val="000000"/>
          </a:solidFill>
          <a:uFillTx/>
          <a:latin typeface="+mj-lt"/>
          <a:ea typeface="+mj-ea"/>
          <a:cs typeface="+mj-cs"/>
          <a:sym typeface="Calibri"/>
        </a:defRPr>
      </a:lvl1pPr>
      <a:lvl2pPr marL="0" marR="0" indent="0" algn="r" defTabSz="914400" rtl="0" latinLnBrk="0">
        <a:lnSpc>
          <a:spcPct val="100000"/>
        </a:lnSpc>
        <a:spcBef>
          <a:spcPts val="0"/>
        </a:spcBef>
        <a:spcAft>
          <a:spcPts val="0"/>
        </a:spcAft>
        <a:buClrTx/>
        <a:buSzTx/>
        <a:buFontTx/>
        <a:buNone/>
        <a:tabLst/>
        <a:defRPr sz="2400" b="1" i="0" u="none" strike="noStrike" cap="none" spc="0" baseline="0">
          <a:ln>
            <a:noFill/>
          </a:ln>
          <a:solidFill>
            <a:srgbClr val="000000"/>
          </a:solidFill>
          <a:uFillTx/>
          <a:latin typeface="+mj-lt"/>
          <a:ea typeface="+mj-ea"/>
          <a:cs typeface="+mj-cs"/>
          <a:sym typeface="Calibri"/>
        </a:defRPr>
      </a:lvl2pPr>
      <a:lvl3pPr marL="0" marR="0" indent="0" algn="r" defTabSz="914400" rtl="0" latinLnBrk="0">
        <a:lnSpc>
          <a:spcPct val="100000"/>
        </a:lnSpc>
        <a:spcBef>
          <a:spcPts val="0"/>
        </a:spcBef>
        <a:spcAft>
          <a:spcPts val="0"/>
        </a:spcAft>
        <a:buClrTx/>
        <a:buSzTx/>
        <a:buFontTx/>
        <a:buNone/>
        <a:tabLst/>
        <a:defRPr sz="2400" b="1" i="0" u="none" strike="noStrike" cap="none" spc="0" baseline="0">
          <a:ln>
            <a:noFill/>
          </a:ln>
          <a:solidFill>
            <a:srgbClr val="000000"/>
          </a:solidFill>
          <a:uFillTx/>
          <a:latin typeface="+mj-lt"/>
          <a:ea typeface="+mj-ea"/>
          <a:cs typeface="+mj-cs"/>
          <a:sym typeface="Calibri"/>
        </a:defRPr>
      </a:lvl3pPr>
      <a:lvl4pPr marL="0" marR="0" indent="0" algn="r" defTabSz="914400" rtl="0" latinLnBrk="0">
        <a:lnSpc>
          <a:spcPct val="100000"/>
        </a:lnSpc>
        <a:spcBef>
          <a:spcPts val="0"/>
        </a:spcBef>
        <a:spcAft>
          <a:spcPts val="0"/>
        </a:spcAft>
        <a:buClrTx/>
        <a:buSzTx/>
        <a:buFontTx/>
        <a:buNone/>
        <a:tabLst/>
        <a:defRPr sz="2400" b="1" i="0" u="none" strike="noStrike" cap="none" spc="0" baseline="0">
          <a:ln>
            <a:noFill/>
          </a:ln>
          <a:solidFill>
            <a:srgbClr val="000000"/>
          </a:solidFill>
          <a:uFillTx/>
          <a:latin typeface="+mj-lt"/>
          <a:ea typeface="+mj-ea"/>
          <a:cs typeface="+mj-cs"/>
          <a:sym typeface="Calibri"/>
        </a:defRPr>
      </a:lvl4pPr>
      <a:lvl5pPr marL="0" marR="0" indent="0" algn="r" defTabSz="914400" rtl="0" latinLnBrk="0">
        <a:lnSpc>
          <a:spcPct val="100000"/>
        </a:lnSpc>
        <a:spcBef>
          <a:spcPts val="0"/>
        </a:spcBef>
        <a:spcAft>
          <a:spcPts val="0"/>
        </a:spcAft>
        <a:buClrTx/>
        <a:buSzTx/>
        <a:buFontTx/>
        <a:buNone/>
        <a:tabLst/>
        <a:defRPr sz="2400" b="1" i="0" u="none" strike="noStrike" cap="none" spc="0" baseline="0">
          <a:ln>
            <a:noFill/>
          </a:ln>
          <a:solidFill>
            <a:srgbClr val="000000"/>
          </a:solidFill>
          <a:uFillTx/>
          <a:latin typeface="+mj-lt"/>
          <a:ea typeface="+mj-ea"/>
          <a:cs typeface="+mj-cs"/>
          <a:sym typeface="Calibri"/>
        </a:defRPr>
      </a:lvl5pPr>
      <a:lvl6pPr marL="0" marR="0" indent="0" algn="r" defTabSz="914400" rtl="0" latinLnBrk="0">
        <a:lnSpc>
          <a:spcPct val="100000"/>
        </a:lnSpc>
        <a:spcBef>
          <a:spcPts val="0"/>
        </a:spcBef>
        <a:spcAft>
          <a:spcPts val="0"/>
        </a:spcAft>
        <a:buClrTx/>
        <a:buSzTx/>
        <a:buFontTx/>
        <a:buNone/>
        <a:tabLst/>
        <a:defRPr sz="2400" b="1" i="0" u="none" strike="noStrike" cap="none" spc="0" baseline="0">
          <a:ln>
            <a:noFill/>
          </a:ln>
          <a:solidFill>
            <a:srgbClr val="000000"/>
          </a:solidFill>
          <a:uFillTx/>
          <a:latin typeface="+mj-lt"/>
          <a:ea typeface="+mj-ea"/>
          <a:cs typeface="+mj-cs"/>
          <a:sym typeface="Calibri"/>
        </a:defRPr>
      </a:lvl6pPr>
      <a:lvl7pPr marL="0" marR="0" indent="0" algn="r" defTabSz="914400" rtl="0" latinLnBrk="0">
        <a:lnSpc>
          <a:spcPct val="100000"/>
        </a:lnSpc>
        <a:spcBef>
          <a:spcPts val="0"/>
        </a:spcBef>
        <a:spcAft>
          <a:spcPts val="0"/>
        </a:spcAft>
        <a:buClrTx/>
        <a:buSzTx/>
        <a:buFontTx/>
        <a:buNone/>
        <a:tabLst/>
        <a:defRPr sz="2400" b="1" i="0" u="none" strike="noStrike" cap="none" spc="0" baseline="0">
          <a:ln>
            <a:noFill/>
          </a:ln>
          <a:solidFill>
            <a:srgbClr val="000000"/>
          </a:solidFill>
          <a:uFillTx/>
          <a:latin typeface="+mj-lt"/>
          <a:ea typeface="+mj-ea"/>
          <a:cs typeface="+mj-cs"/>
          <a:sym typeface="Calibri"/>
        </a:defRPr>
      </a:lvl7pPr>
      <a:lvl8pPr marL="0" marR="0" indent="0" algn="r" defTabSz="914400" rtl="0" latinLnBrk="0">
        <a:lnSpc>
          <a:spcPct val="100000"/>
        </a:lnSpc>
        <a:spcBef>
          <a:spcPts val="0"/>
        </a:spcBef>
        <a:spcAft>
          <a:spcPts val="0"/>
        </a:spcAft>
        <a:buClrTx/>
        <a:buSzTx/>
        <a:buFontTx/>
        <a:buNone/>
        <a:tabLst/>
        <a:defRPr sz="2400" b="1" i="0" u="none" strike="noStrike" cap="none" spc="0" baseline="0">
          <a:ln>
            <a:noFill/>
          </a:ln>
          <a:solidFill>
            <a:srgbClr val="000000"/>
          </a:solidFill>
          <a:uFillTx/>
          <a:latin typeface="+mj-lt"/>
          <a:ea typeface="+mj-ea"/>
          <a:cs typeface="+mj-cs"/>
          <a:sym typeface="Calibri"/>
        </a:defRPr>
      </a:lvl8pPr>
      <a:lvl9pPr marL="0" marR="0" indent="0" algn="r" defTabSz="914400" rtl="0" latinLnBrk="0">
        <a:lnSpc>
          <a:spcPct val="100000"/>
        </a:lnSpc>
        <a:spcBef>
          <a:spcPts val="0"/>
        </a:spcBef>
        <a:spcAft>
          <a:spcPts val="0"/>
        </a:spcAft>
        <a:buClrTx/>
        <a:buSzTx/>
        <a:buFontTx/>
        <a:buNone/>
        <a:tabLst/>
        <a:defRPr sz="2400" b="1" i="0" u="none" strike="noStrike" cap="none" spc="0" baseline="0">
          <a:ln>
            <a:noFill/>
          </a:ln>
          <a:solidFill>
            <a:srgbClr val="000000"/>
          </a:solidFill>
          <a:uFillTx/>
          <a:latin typeface="+mj-lt"/>
          <a:ea typeface="+mj-ea"/>
          <a:cs typeface="+mj-cs"/>
          <a:sym typeface="Calibri"/>
        </a:defRPr>
      </a:lvl9pPr>
    </p:titleStyle>
    <p:bodyStyle>
      <a:lvl1pPr marL="342900" marR="0" indent="-342900" algn="l" defTabSz="914400" rtl="0" latinLnBrk="0">
        <a:lnSpc>
          <a:spcPct val="100000"/>
        </a:lnSpc>
        <a:spcBef>
          <a:spcPts val="300"/>
        </a:spcBef>
        <a:spcAft>
          <a:spcPts val="0"/>
        </a:spcAft>
        <a:buClrTx/>
        <a:buSzPct val="100000"/>
        <a:buFont typeface="Arial"/>
        <a:buChar char="•"/>
        <a:tabLst/>
        <a:defRPr sz="1400" b="0" i="0" u="none" strike="noStrike" cap="none" spc="0" baseline="0">
          <a:ln>
            <a:noFill/>
          </a:ln>
          <a:solidFill>
            <a:srgbClr val="000000"/>
          </a:solidFill>
          <a:uFillTx/>
          <a:latin typeface="+mj-lt"/>
          <a:ea typeface="+mj-ea"/>
          <a:cs typeface="+mj-cs"/>
          <a:sym typeface="Calibri"/>
        </a:defRPr>
      </a:lvl1pPr>
      <a:lvl2pPr marL="742950" marR="0" indent="-285750" algn="l" defTabSz="914400" rtl="0" latinLnBrk="0">
        <a:lnSpc>
          <a:spcPct val="100000"/>
        </a:lnSpc>
        <a:spcBef>
          <a:spcPts val="300"/>
        </a:spcBef>
        <a:spcAft>
          <a:spcPts val="0"/>
        </a:spcAft>
        <a:buClrTx/>
        <a:buSzPct val="100000"/>
        <a:buFont typeface="Arial"/>
        <a:buChar char="–"/>
        <a:tabLst/>
        <a:defRPr sz="1400" b="0" i="0" u="none" strike="noStrike" cap="none" spc="0" baseline="0">
          <a:ln>
            <a:noFill/>
          </a:ln>
          <a:solidFill>
            <a:srgbClr val="000000"/>
          </a:solidFill>
          <a:uFillTx/>
          <a:latin typeface="+mj-lt"/>
          <a:ea typeface="+mj-ea"/>
          <a:cs typeface="+mj-cs"/>
          <a:sym typeface="Calibri"/>
        </a:defRPr>
      </a:lvl2pPr>
      <a:lvl3pPr marL="1143000" marR="0" indent="-228600" algn="l" defTabSz="914400" rtl="0" latinLnBrk="0">
        <a:lnSpc>
          <a:spcPct val="100000"/>
        </a:lnSpc>
        <a:spcBef>
          <a:spcPts val="300"/>
        </a:spcBef>
        <a:spcAft>
          <a:spcPts val="0"/>
        </a:spcAft>
        <a:buClrTx/>
        <a:buSzPct val="100000"/>
        <a:buFont typeface="Arial"/>
        <a:buChar char="•"/>
        <a:tabLst/>
        <a:defRPr sz="1400" b="0" i="0" u="none" strike="noStrike" cap="none" spc="0" baseline="0">
          <a:ln>
            <a:noFill/>
          </a:ln>
          <a:solidFill>
            <a:srgbClr val="000000"/>
          </a:solidFill>
          <a:uFillTx/>
          <a:latin typeface="+mj-lt"/>
          <a:ea typeface="+mj-ea"/>
          <a:cs typeface="+mj-cs"/>
          <a:sym typeface="Calibri"/>
        </a:defRPr>
      </a:lvl3pPr>
      <a:lvl4pPr marL="1600200" marR="0" indent="-228600" algn="l" defTabSz="914400" rtl="0" latinLnBrk="0">
        <a:lnSpc>
          <a:spcPct val="100000"/>
        </a:lnSpc>
        <a:spcBef>
          <a:spcPts val="300"/>
        </a:spcBef>
        <a:spcAft>
          <a:spcPts val="0"/>
        </a:spcAft>
        <a:buClrTx/>
        <a:buSzPct val="100000"/>
        <a:buFont typeface="Arial"/>
        <a:buChar char="–"/>
        <a:tabLst/>
        <a:defRPr sz="1400" b="0" i="0" u="none" strike="noStrike" cap="none" spc="0" baseline="0">
          <a:ln>
            <a:noFill/>
          </a:ln>
          <a:solidFill>
            <a:srgbClr val="000000"/>
          </a:solidFill>
          <a:uFillTx/>
          <a:latin typeface="+mj-lt"/>
          <a:ea typeface="+mj-ea"/>
          <a:cs typeface="+mj-cs"/>
          <a:sym typeface="Calibri"/>
        </a:defRPr>
      </a:lvl4pPr>
      <a:lvl5pPr marL="2057400" marR="0" indent="-228600" algn="l" defTabSz="914400" rtl="0" latinLnBrk="0">
        <a:lnSpc>
          <a:spcPct val="100000"/>
        </a:lnSpc>
        <a:spcBef>
          <a:spcPts val="300"/>
        </a:spcBef>
        <a:spcAft>
          <a:spcPts val="0"/>
        </a:spcAft>
        <a:buClrTx/>
        <a:buSzPct val="100000"/>
        <a:buFont typeface="Arial"/>
        <a:buChar char="»"/>
        <a:tabLst/>
        <a:defRPr sz="1400" b="0" i="0" u="none" strike="noStrike" cap="none" spc="0" baseline="0">
          <a:ln>
            <a:noFill/>
          </a:ln>
          <a:solidFill>
            <a:srgbClr val="000000"/>
          </a:solidFill>
          <a:uFillTx/>
          <a:latin typeface="+mj-lt"/>
          <a:ea typeface="+mj-ea"/>
          <a:cs typeface="+mj-cs"/>
          <a:sym typeface="Calibri"/>
        </a:defRPr>
      </a:lvl5pPr>
      <a:lvl6pPr marL="2446016" marR="0" indent="-160016" algn="l" defTabSz="914400" rtl="0" latinLnBrk="0">
        <a:lnSpc>
          <a:spcPct val="100000"/>
        </a:lnSpc>
        <a:spcBef>
          <a:spcPts val="300"/>
        </a:spcBef>
        <a:spcAft>
          <a:spcPts val="0"/>
        </a:spcAft>
        <a:buClrTx/>
        <a:buSzPct val="100000"/>
        <a:buFont typeface="Arial"/>
        <a:buChar char="•"/>
        <a:tabLst/>
        <a:defRPr sz="1400" b="0" i="0" u="none" strike="noStrike" cap="none" spc="0" baseline="0">
          <a:ln>
            <a:noFill/>
          </a:ln>
          <a:solidFill>
            <a:srgbClr val="000000"/>
          </a:solidFill>
          <a:uFillTx/>
          <a:latin typeface="+mj-lt"/>
          <a:ea typeface="+mj-ea"/>
          <a:cs typeface="+mj-cs"/>
          <a:sym typeface="Calibri"/>
        </a:defRPr>
      </a:lvl6pPr>
      <a:lvl7pPr marL="2903216" marR="0" indent="-160016" algn="l" defTabSz="914400" rtl="0" latinLnBrk="0">
        <a:lnSpc>
          <a:spcPct val="100000"/>
        </a:lnSpc>
        <a:spcBef>
          <a:spcPts val="300"/>
        </a:spcBef>
        <a:spcAft>
          <a:spcPts val="0"/>
        </a:spcAft>
        <a:buClrTx/>
        <a:buSzPct val="100000"/>
        <a:buFont typeface="Arial"/>
        <a:buChar char="•"/>
        <a:tabLst/>
        <a:defRPr sz="1400" b="0" i="0" u="none" strike="noStrike" cap="none" spc="0" baseline="0">
          <a:ln>
            <a:noFill/>
          </a:ln>
          <a:solidFill>
            <a:srgbClr val="000000"/>
          </a:solidFill>
          <a:uFillTx/>
          <a:latin typeface="+mj-lt"/>
          <a:ea typeface="+mj-ea"/>
          <a:cs typeface="+mj-cs"/>
          <a:sym typeface="Calibri"/>
        </a:defRPr>
      </a:lvl7pPr>
      <a:lvl8pPr marL="3360419" marR="0" indent="-160018" algn="l" defTabSz="914400" rtl="0" latinLnBrk="0">
        <a:lnSpc>
          <a:spcPct val="100000"/>
        </a:lnSpc>
        <a:spcBef>
          <a:spcPts val="300"/>
        </a:spcBef>
        <a:spcAft>
          <a:spcPts val="0"/>
        </a:spcAft>
        <a:buClrTx/>
        <a:buSzPct val="100000"/>
        <a:buFont typeface="Arial"/>
        <a:buChar char="•"/>
        <a:tabLst/>
        <a:defRPr sz="1400" b="0" i="0" u="none" strike="noStrike" cap="none" spc="0" baseline="0">
          <a:ln>
            <a:noFill/>
          </a:ln>
          <a:solidFill>
            <a:srgbClr val="000000"/>
          </a:solidFill>
          <a:uFillTx/>
          <a:latin typeface="+mj-lt"/>
          <a:ea typeface="+mj-ea"/>
          <a:cs typeface="+mj-cs"/>
          <a:sym typeface="Calibri"/>
        </a:defRPr>
      </a:lvl8pPr>
      <a:lvl9pPr marL="3817620" marR="0" indent="-160020" algn="l" defTabSz="914400" rtl="0" latinLnBrk="0">
        <a:lnSpc>
          <a:spcPct val="100000"/>
        </a:lnSpc>
        <a:spcBef>
          <a:spcPts val="300"/>
        </a:spcBef>
        <a:spcAft>
          <a:spcPts val="0"/>
        </a:spcAft>
        <a:buClrTx/>
        <a:buSzPct val="100000"/>
        <a:buFont typeface="Arial"/>
        <a:buChar char="•"/>
        <a:tabLst/>
        <a:defRPr sz="1400" b="0" i="0" u="none" strike="noStrike" cap="none" spc="0" baseline="0">
          <a:ln>
            <a:noFill/>
          </a:ln>
          <a:solidFill>
            <a:srgbClr val="000000"/>
          </a:solidFill>
          <a:uFillTx/>
          <a:latin typeface="+mj-lt"/>
          <a:ea typeface="+mj-ea"/>
          <a:cs typeface="+mj-cs"/>
          <a:sym typeface="Calibri"/>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png"/><Relationship Id="rId1" Type="http://schemas.openxmlformats.org/officeDocument/2006/relationships/slideLayout" Target="../slideLayouts/slideLayout4.xml"/><Relationship Id="rId5" Type="http://schemas.openxmlformats.org/officeDocument/2006/relationships/image" Target="../media/image5.tiff"/><Relationship Id="rId4" Type="http://schemas.openxmlformats.org/officeDocument/2006/relationships/image" Target="../media/image4.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 name="Picture 3" descr="Picture 3"/>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2282703" y="914883"/>
            <a:ext cx="4395848" cy="1259396"/>
          </a:xfrm>
          <a:prstGeom prst="rect">
            <a:avLst/>
          </a:prstGeom>
          <a:ln w="12700">
            <a:miter lim="400000"/>
          </a:ln>
        </p:spPr>
      </p:pic>
      <p:sp>
        <p:nvSpPr>
          <p:cNvPr id="2" name="TextBox 1">
            <a:extLst>
              <a:ext uri="{FF2B5EF4-FFF2-40B4-BE49-F238E27FC236}">
                <a16:creationId xmlns:a16="http://schemas.microsoft.com/office/drawing/2014/main" id="{DF0DA3B8-F123-FD4B-BEC2-D52EA5560CBF}"/>
              </a:ext>
            </a:extLst>
          </p:cNvPr>
          <p:cNvSpPr txBox="1"/>
          <p:nvPr/>
        </p:nvSpPr>
        <p:spPr>
          <a:xfrm>
            <a:off x="1731450" y="2438052"/>
            <a:ext cx="5498354" cy="150810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algn="ctr"/>
            <a:r>
              <a:rPr lang="en-GB" sz="1400" b="1" dirty="0">
                <a:solidFill>
                  <a:schemeClr val="tx1">
                    <a:lumMod val="65000"/>
                    <a:lumOff val="35000"/>
                  </a:schemeClr>
                </a:solidFill>
                <a:latin typeface="Roboto" panose="02000000000000000000" pitchFamily="2" charset="0"/>
                <a:ea typeface="Roboto" panose="02000000000000000000" pitchFamily="2" charset="0"/>
              </a:rPr>
              <a:t>Update Briefing </a:t>
            </a:r>
          </a:p>
          <a:p>
            <a:pPr algn="ctr"/>
            <a:endParaRPr lang="en-GB" sz="1400" b="1" dirty="0">
              <a:solidFill>
                <a:schemeClr val="tx1">
                  <a:lumMod val="65000"/>
                  <a:lumOff val="35000"/>
                </a:schemeClr>
              </a:solidFill>
              <a:latin typeface="Roboto" panose="02000000000000000000" pitchFamily="2" charset="0"/>
              <a:ea typeface="Roboto" panose="02000000000000000000" pitchFamily="2" charset="0"/>
            </a:endParaRPr>
          </a:p>
          <a:p>
            <a:pPr algn="ctr"/>
            <a:r>
              <a:rPr lang="en-GB" sz="1400" dirty="0">
                <a:solidFill>
                  <a:schemeClr val="tx1">
                    <a:lumMod val="65000"/>
                    <a:lumOff val="35000"/>
                  </a:schemeClr>
                </a:solidFill>
                <a:latin typeface="Roboto" panose="02000000000000000000" pitchFamily="2" charset="0"/>
                <a:ea typeface="Roboto" panose="02000000000000000000" pitchFamily="2" charset="0"/>
              </a:rPr>
              <a:t>Prepared for DIAG</a:t>
            </a:r>
          </a:p>
          <a:p>
            <a:pPr algn="ctr"/>
            <a:endParaRPr lang="en-GB" sz="1400" dirty="0">
              <a:solidFill>
                <a:schemeClr val="tx1">
                  <a:lumMod val="65000"/>
                  <a:lumOff val="35000"/>
                </a:schemeClr>
              </a:solidFill>
              <a:latin typeface="Roboto" panose="02000000000000000000" pitchFamily="2" charset="0"/>
              <a:ea typeface="Roboto" panose="02000000000000000000" pitchFamily="2" charset="0"/>
            </a:endParaRPr>
          </a:p>
          <a:p>
            <a:pPr algn="ctr"/>
            <a:r>
              <a:rPr lang="en-GB" sz="1200" dirty="0">
                <a:solidFill>
                  <a:schemeClr val="tx1">
                    <a:lumMod val="65000"/>
                    <a:lumOff val="35000"/>
                  </a:schemeClr>
                </a:solidFill>
                <a:latin typeface="Roboto" panose="02000000000000000000" pitchFamily="2" charset="0"/>
                <a:ea typeface="Roboto" panose="02000000000000000000" pitchFamily="2" charset="0"/>
              </a:rPr>
              <a:t>By Fred Harbottle</a:t>
            </a:r>
          </a:p>
          <a:p>
            <a:pPr algn="ctr"/>
            <a:r>
              <a:rPr lang="en-GB" sz="1200" dirty="0">
                <a:solidFill>
                  <a:schemeClr val="tx1">
                    <a:lumMod val="65000"/>
                    <a:lumOff val="35000"/>
                  </a:schemeClr>
                </a:solidFill>
                <a:latin typeface="Roboto" panose="02000000000000000000" pitchFamily="2" charset="0"/>
                <a:ea typeface="Roboto" panose="02000000000000000000" pitchFamily="2" charset="0"/>
              </a:rPr>
              <a:t>Director of Operations</a:t>
            </a:r>
          </a:p>
          <a:p>
            <a:pPr algn="ctr"/>
            <a:r>
              <a:rPr lang="en-GB" sz="1200" dirty="0">
                <a:solidFill>
                  <a:schemeClr val="tx1">
                    <a:lumMod val="65000"/>
                    <a:lumOff val="35000"/>
                  </a:schemeClr>
                </a:solidFill>
                <a:latin typeface="Roboto" panose="02000000000000000000" pitchFamily="2" charset="0"/>
                <a:ea typeface="Roboto" panose="02000000000000000000" pitchFamily="2" charset="0"/>
              </a:rPr>
              <a:t>Drone Major Group</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Drone Major Group"/>
          <p:cNvSpPr txBox="1"/>
          <p:nvPr/>
        </p:nvSpPr>
        <p:spPr>
          <a:xfrm>
            <a:off x="457200" y="265559"/>
            <a:ext cx="8229600" cy="3983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Autofit/>
          </a:bodyPr>
          <a:lstStyle>
            <a:lvl1pPr algn="r">
              <a:defRPr b="1">
                <a:solidFill>
                  <a:srgbClr val="515151"/>
                </a:solidFill>
                <a:latin typeface="Roboto"/>
                <a:ea typeface="Roboto"/>
                <a:cs typeface="Roboto"/>
                <a:sym typeface="Roboto"/>
              </a:defRPr>
            </a:lvl1pPr>
          </a:lstStyle>
          <a:p>
            <a:r>
              <a:rPr b="0" dirty="0">
                <a:solidFill>
                  <a:schemeClr val="tx1">
                    <a:lumMod val="65000"/>
                    <a:lumOff val="35000"/>
                  </a:schemeClr>
                </a:solidFill>
              </a:rPr>
              <a:t>Drone Major Group</a:t>
            </a:r>
          </a:p>
        </p:txBody>
      </p:sp>
      <p:sp>
        <p:nvSpPr>
          <p:cNvPr id="7" name="Content Placeholder 3">
            <a:extLst>
              <a:ext uri="{FF2B5EF4-FFF2-40B4-BE49-F238E27FC236}">
                <a16:creationId xmlns:a16="http://schemas.microsoft.com/office/drawing/2014/main" id="{01519434-4AE7-7943-AA17-AD9091F2C27F}"/>
              </a:ext>
            </a:extLst>
          </p:cNvPr>
          <p:cNvSpPr txBox="1"/>
          <p:nvPr/>
        </p:nvSpPr>
        <p:spPr>
          <a:xfrm>
            <a:off x="457200" y="1173172"/>
            <a:ext cx="7907207" cy="32438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p>
            <a:pPr defTabSz="905255">
              <a:lnSpc>
                <a:spcPts val="1680"/>
              </a:lnSpc>
              <a:spcBef>
                <a:spcPts val="600"/>
              </a:spcBef>
              <a:spcAft>
                <a:spcPts val="1200"/>
              </a:spcAft>
              <a:defRPr sz="1100">
                <a:solidFill>
                  <a:srgbClr val="515151"/>
                </a:solidFill>
                <a:latin typeface="Roboto"/>
                <a:ea typeface="Roboto"/>
                <a:cs typeface="Roboto"/>
                <a:sym typeface="Roboto"/>
              </a:defRPr>
            </a:pPr>
            <a:r>
              <a:rPr lang="en-GB" sz="1400" b="1" dirty="0">
                <a:solidFill>
                  <a:schemeClr val="accent6"/>
                </a:solidFill>
              </a:rPr>
              <a:t>What we do</a:t>
            </a:r>
            <a:br>
              <a:rPr lang="en-GB" sz="1400" b="1" dirty="0">
                <a:solidFill>
                  <a:srgbClr val="FFA92B"/>
                </a:solidFill>
              </a:rPr>
            </a:br>
            <a:r>
              <a:rPr lang="en-GB" sz="1200" dirty="0">
                <a:solidFill>
                  <a:schemeClr val="tx1">
                    <a:lumMod val="65000"/>
                    <a:lumOff val="35000"/>
                  </a:schemeClr>
                </a:solidFill>
              </a:rPr>
              <a:t>Independent advisory service for drone and counter drone technology across every environment (surface, underwater, air &amp; space).  </a:t>
            </a:r>
            <a:r>
              <a:rPr lang="en-GB" sz="1200" b="1" i="1" dirty="0">
                <a:solidFill>
                  <a:schemeClr val="tx1">
                    <a:lumMod val="65000"/>
                    <a:lumOff val="35000"/>
                  </a:schemeClr>
                </a:solidFill>
              </a:rPr>
              <a:t>What is possible, where to buy it and how to implement safely and effectively</a:t>
            </a:r>
          </a:p>
          <a:p>
            <a:pPr defTabSz="905255">
              <a:lnSpc>
                <a:spcPts val="1680"/>
              </a:lnSpc>
              <a:spcBef>
                <a:spcPts val="600"/>
              </a:spcBef>
              <a:defRPr sz="1100">
                <a:solidFill>
                  <a:srgbClr val="515151"/>
                </a:solidFill>
                <a:latin typeface="Roboto"/>
                <a:ea typeface="Roboto"/>
                <a:cs typeface="Roboto"/>
                <a:sym typeface="Roboto"/>
              </a:defRPr>
            </a:pPr>
            <a:r>
              <a:rPr lang="en-GB" sz="1400" b="1" dirty="0">
                <a:solidFill>
                  <a:schemeClr val="accent6"/>
                </a:solidFill>
              </a:rPr>
              <a:t>Our Network</a:t>
            </a:r>
          </a:p>
          <a:p>
            <a:pPr defTabSz="905255">
              <a:lnSpc>
                <a:spcPts val="1680"/>
              </a:lnSpc>
              <a:spcBef>
                <a:spcPts val="600"/>
              </a:spcBef>
              <a:spcAft>
                <a:spcPts val="1200"/>
              </a:spcAft>
              <a:defRPr sz="1100">
                <a:solidFill>
                  <a:srgbClr val="515151"/>
                </a:solidFill>
                <a:latin typeface="Roboto"/>
                <a:ea typeface="Roboto"/>
                <a:cs typeface="Roboto"/>
                <a:sym typeface="Roboto"/>
              </a:defRPr>
            </a:pPr>
            <a:r>
              <a:rPr lang="en-GB" sz="1200" dirty="0">
                <a:solidFill>
                  <a:schemeClr val="tx1">
                    <a:lumMod val="65000"/>
                    <a:lumOff val="35000"/>
                  </a:schemeClr>
                </a:solidFill>
              </a:rPr>
              <a:t>Global reach with over 15,000 suppliers across all disciplines needed to deliver to our clients</a:t>
            </a:r>
          </a:p>
          <a:p>
            <a:pPr defTabSz="905255">
              <a:lnSpc>
                <a:spcPts val="1680"/>
              </a:lnSpc>
              <a:spcBef>
                <a:spcPts val="600"/>
              </a:spcBef>
              <a:spcAft>
                <a:spcPts val="1200"/>
              </a:spcAft>
              <a:defRPr sz="1100">
                <a:solidFill>
                  <a:srgbClr val="515151"/>
                </a:solidFill>
                <a:latin typeface="Roboto"/>
                <a:ea typeface="Roboto"/>
                <a:cs typeface="Roboto"/>
                <a:sym typeface="Roboto"/>
              </a:defRPr>
            </a:pPr>
            <a:r>
              <a:rPr lang="en-GB" sz="1400" b="1" dirty="0">
                <a:solidFill>
                  <a:schemeClr val="accent6"/>
                </a:solidFill>
              </a:rPr>
              <a:t>Our Clients </a:t>
            </a:r>
            <a:br>
              <a:rPr lang="en-GB" sz="1400" b="1" dirty="0">
                <a:solidFill>
                  <a:srgbClr val="FFA92B"/>
                </a:solidFill>
              </a:rPr>
            </a:br>
            <a:r>
              <a:rPr lang="en-GB" sz="1200" dirty="0">
                <a:solidFill>
                  <a:schemeClr val="tx1">
                    <a:lumMod val="65000"/>
                    <a:lumOff val="35000"/>
                  </a:schemeClr>
                </a:solidFill>
              </a:rPr>
              <a:t>O</a:t>
            </a:r>
            <a:r>
              <a:rPr lang="en-GB" sz="1200" dirty="0"/>
              <a:t>rganisations looking to </a:t>
            </a:r>
            <a:r>
              <a:rPr lang="en-GB" sz="1200" dirty="0">
                <a:solidFill>
                  <a:schemeClr val="tx1">
                    <a:lumMod val="65000"/>
                    <a:lumOff val="35000"/>
                  </a:schemeClr>
                </a:solidFill>
              </a:rPr>
              <a:t>establish commercially viable operational drone capabilities </a:t>
            </a:r>
            <a:r>
              <a:rPr lang="en-GB" sz="1200" dirty="0"/>
              <a:t>across a wide range of sectors from logistics, law enforcement, agriculture, energy, military and many more.</a:t>
            </a:r>
          </a:p>
          <a:p>
            <a:pPr defTabSz="905255">
              <a:lnSpc>
                <a:spcPts val="1680"/>
              </a:lnSpc>
              <a:spcBef>
                <a:spcPts val="600"/>
              </a:spcBef>
              <a:spcAft>
                <a:spcPts val="1200"/>
              </a:spcAft>
              <a:defRPr sz="1100">
                <a:solidFill>
                  <a:srgbClr val="515151"/>
                </a:solidFill>
                <a:latin typeface="Roboto"/>
                <a:ea typeface="Roboto"/>
                <a:cs typeface="Roboto"/>
                <a:sym typeface="Roboto"/>
              </a:defRPr>
            </a:pPr>
            <a:r>
              <a:rPr lang="en-GB" sz="1400" b="1" dirty="0">
                <a:solidFill>
                  <a:schemeClr val="accent6"/>
                </a:solidFill>
              </a:rPr>
              <a:t>Industry Support</a:t>
            </a:r>
            <a:br>
              <a:rPr lang="en-GB" sz="1400" b="1" dirty="0">
                <a:solidFill>
                  <a:srgbClr val="FFA92B"/>
                </a:solidFill>
              </a:rPr>
            </a:br>
            <a:r>
              <a:rPr lang="en-GB" sz="1200" dirty="0">
                <a:solidFill>
                  <a:schemeClr val="tx1">
                    <a:lumMod val="65000"/>
                    <a:lumOff val="35000"/>
                  </a:schemeClr>
                </a:solidFill>
              </a:rPr>
              <a:t>Extensive stakeholder connectivity and through involvement in standards and industry bodies and through the creation of initiatives such as the Drone Delivery Group.</a:t>
            </a:r>
          </a:p>
        </p:txBody>
      </p:sp>
    </p:spTree>
    <p:extLst>
      <p:ext uri="{BB962C8B-B14F-4D97-AF65-F5344CB8AC3E}">
        <p14:creationId xmlns:p14="http://schemas.microsoft.com/office/powerpoint/2010/main" val="277717229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Drone Major Group"/>
          <p:cNvSpPr txBox="1"/>
          <p:nvPr/>
        </p:nvSpPr>
        <p:spPr>
          <a:xfrm>
            <a:off x="457200" y="265559"/>
            <a:ext cx="8229600" cy="3983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Autofit/>
          </a:bodyPr>
          <a:lstStyle>
            <a:lvl1pPr algn="r">
              <a:defRPr b="1">
                <a:solidFill>
                  <a:srgbClr val="515151"/>
                </a:solidFill>
                <a:latin typeface="Roboto"/>
                <a:ea typeface="Roboto"/>
                <a:cs typeface="Roboto"/>
                <a:sym typeface="Roboto"/>
              </a:defRPr>
            </a:lvl1pPr>
          </a:lstStyle>
          <a:p>
            <a:r>
              <a:rPr b="0" dirty="0">
                <a:solidFill>
                  <a:schemeClr val="tx1">
                    <a:lumMod val="65000"/>
                    <a:lumOff val="35000"/>
                  </a:schemeClr>
                </a:solidFill>
              </a:rPr>
              <a:t>Drone </a:t>
            </a:r>
            <a:r>
              <a:rPr lang="en-GB" b="0" dirty="0">
                <a:solidFill>
                  <a:schemeClr val="tx1">
                    <a:lumMod val="65000"/>
                    <a:lumOff val="35000"/>
                  </a:schemeClr>
                </a:solidFill>
              </a:rPr>
              <a:t>Delivery</a:t>
            </a:r>
            <a:r>
              <a:rPr b="0" dirty="0">
                <a:solidFill>
                  <a:schemeClr val="tx1">
                    <a:lumMod val="65000"/>
                    <a:lumOff val="35000"/>
                  </a:schemeClr>
                </a:solidFill>
              </a:rPr>
              <a:t> Group</a:t>
            </a:r>
          </a:p>
        </p:txBody>
      </p:sp>
      <p:sp>
        <p:nvSpPr>
          <p:cNvPr id="7" name="Content Placeholder 3">
            <a:extLst>
              <a:ext uri="{FF2B5EF4-FFF2-40B4-BE49-F238E27FC236}">
                <a16:creationId xmlns:a16="http://schemas.microsoft.com/office/drawing/2014/main" id="{01519434-4AE7-7943-AA17-AD9091F2C27F}"/>
              </a:ext>
            </a:extLst>
          </p:cNvPr>
          <p:cNvSpPr txBox="1"/>
          <p:nvPr/>
        </p:nvSpPr>
        <p:spPr>
          <a:xfrm>
            <a:off x="457200" y="1190106"/>
            <a:ext cx="7907207" cy="31540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p>
            <a:pPr>
              <a:lnSpc>
                <a:spcPts val="1680"/>
              </a:lnSpc>
            </a:pPr>
            <a:r>
              <a:rPr lang="en-GB" sz="1400" b="1" dirty="0">
                <a:solidFill>
                  <a:schemeClr val="accent6"/>
                </a:solidFill>
                <a:latin typeface="Roboto" panose="02000000000000000000" pitchFamily="2" charset="0"/>
                <a:ea typeface="Roboto" panose="02000000000000000000" pitchFamily="2" charset="0"/>
              </a:rPr>
              <a:t>Mission</a:t>
            </a:r>
          </a:p>
          <a:p>
            <a:pPr>
              <a:lnSpc>
                <a:spcPts val="1680"/>
              </a:lnSpc>
              <a:spcAft>
                <a:spcPts val="1200"/>
              </a:spcAft>
            </a:pPr>
            <a:r>
              <a:rPr lang="en-GB" sz="1200" dirty="0">
                <a:solidFill>
                  <a:schemeClr val="tx1">
                    <a:lumMod val="65000"/>
                    <a:lumOff val="35000"/>
                  </a:schemeClr>
                </a:solidFill>
                <a:latin typeface="Roboto" panose="02000000000000000000" pitchFamily="2" charset="0"/>
                <a:ea typeface="Roboto" panose="02000000000000000000" pitchFamily="2" charset="0"/>
              </a:rPr>
              <a:t>The Drone Delivery Group exists to provide an open, free and inclusive vehicle for industry to voice it's concerns, opinions and recommendations on the emerging drone industry to Government.</a:t>
            </a:r>
          </a:p>
          <a:p>
            <a:pPr>
              <a:lnSpc>
                <a:spcPts val="1680"/>
              </a:lnSpc>
            </a:pPr>
            <a:r>
              <a:rPr lang="en-GB" sz="1400" b="1" dirty="0">
                <a:solidFill>
                  <a:schemeClr val="accent6"/>
                </a:solidFill>
                <a:latin typeface="Roboto" panose="02000000000000000000" pitchFamily="2" charset="0"/>
                <a:ea typeface="Roboto" panose="02000000000000000000" pitchFamily="2" charset="0"/>
              </a:rPr>
              <a:t>Membership</a:t>
            </a:r>
          </a:p>
          <a:p>
            <a:pPr>
              <a:lnSpc>
                <a:spcPts val="1680"/>
              </a:lnSpc>
              <a:spcAft>
                <a:spcPts val="1200"/>
              </a:spcAft>
            </a:pPr>
            <a:r>
              <a:rPr lang="en-GB" sz="1200" dirty="0">
                <a:solidFill>
                  <a:schemeClr val="tx1">
                    <a:lumMod val="65000"/>
                    <a:lumOff val="35000"/>
                  </a:schemeClr>
                </a:solidFill>
                <a:latin typeface="Roboto" panose="02000000000000000000" pitchFamily="2" charset="0"/>
                <a:ea typeface="Roboto" panose="02000000000000000000" pitchFamily="2" charset="0"/>
              </a:rPr>
              <a:t>The Drone Delivery Group comprises over 350 leading minds in the drone industry, the user community and Governments in the UK and from around the world.  </a:t>
            </a:r>
          </a:p>
          <a:p>
            <a:pPr>
              <a:lnSpc>
                <a:spcPts val="1680"/>
              </a:lnSpc>
            </a:pPr>
            <a:r>
              <a:rPr lang="en-GB" sz="1400" b="1" dirty="0">
                <a:solidFill>
                  <a:schemeClr val="accent6"/>
                </a:solidFill>
                <a:latin typeface="Roboto" panose="02000000000000000000" pitchFamily="2" charset="0"/>
                <a:ea typeface="Roboto" panose="02000000000000000000" pitchFamily="2" charset="0"/>
              </a:rPr>
              <a:t>Industry White Papers</a:t>
            </a:r>
          </a:p>
          <a:p>
            <a:pPr>
              <a:lnSpc>
                <a:spcPts val="1680"/>
              </a:lnSpc>
              <a:spcAft>
                <a:spcPts val="1200"/>
              </a:spcAft>
            </a:pPr>
            <a:r>
              <a:rPr lang="en-GB" sz="1200" dirty="0">
                <a:solidFill>
                  <a:schemeClr val="tx1">
                    <a:lumMod val="65000"/>
                    <a:lumOff val="35000"/>
                  </a:schemeClr>
                </a:solidFill>
                <a:latin typeface="Roboto" panose="02000000000000000000" pitchFamily="2" charset="0"/>
                <a:ea typeface="Roboto" panose="02000000000000000000" pitchFamily="2" charset="0"/>
              </a:rPr>
              <a:t>At the heart of our purpose is the production of industry and public consultative White Papers on key topics and concerns facing the drone industry.</a:t>
            </a:r>
          </a:p>
          <a:p>
            <a:pPr>
              <a:lnSpc>
                <a:spcPts val="1680"/>
              </a:lnSpc>
            </a:pPr>
            <a:r>
              <a:rPr lang="en-GB" sz="1400" b="1" dirty="0">
                <a:solidFill>
                  <a:schemeClr val="accent6"/>
                </a:solidFill>
                <a:latin typeface="Roboto" panose="02000000000000000000" pitchFamily="2" charset="0"/>
                <a:ea typeface="Roboto" panose="02000000000000000000" pitchFamily="2" charset="0"/>
              </a:rPr>
              <a:t>Independent, Open and Free</a:t>
            </a:r>
          </a:p>
          <a:p>
            <a:pPr>
              <a:lnSpc>
                <a:spcPts val="1680"/>
              </a:lnSpc>
            </a:pPr>
            <a:r>
              <a:rPr lang="en-GB" sz="1200" dirty="0">
                <a:solidFill>
                  <a:schemeClr val="tx1">
                    <a:lumMod val="65000"/>
                    <a:lumOff val="35000"/>
                  </a:schemeClr>
                </a:solidFill>
                <a:latin typeface="Roboto" panose="02000000000000000000" pitchFamily="2" charset="0"/>
                <a:ea typeface="Roboto" panose="02000000000000000000" pitchFamily="2" charset="0"/>
              </a:rPr>
              <a:t>The Drone Delivery Group is and will always be free to join.  Everything that we produce will be open to industry and public scrutiny and so a free and open membership is essential.</a:t>
            </a:r>
          </a:p>
        </p:txBody>
      </p:sp>
    </p:spTree>
    <p:extLst>
      <p:ext uri="{BB962C8B-B14F-4D97-AF65-F5344CB8AC3E}">
        <p14:creationId xmlns:p14="http://schemas.microsoft.com/office/powerpoint/2010/main" val="18739431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0AECC-63A5-6748-9B71-95D4C5E3F1F1}"/>
              </a:ext>
            </a:extLst>
          </p:cNvPr>
          <p:cNvSpPr>
            <a:spLocks noGrp="1"/>
          </p:cNvSpPr>
          <p:nvPr>
            <p:ph type="title"/>
          </p:nvPr>
        </p:nvSpPr>
        <p:spPr/>
        <p:txBody>
          <a:bodyPr>
            <a:noAutofit/>
          </a:bodyPr>
          <a:lstStyle/>
          <a:p>
            <a:r>
              <a:rPr lang="en-US" sz="1800" b="0" dirty="0">
                <a:solidFill>
                  <a:schemeClr val="tx1">
                    <a:lumMod val="65000"/>
                    <a:lumOff val="35000"/>
                  </a:schemeClr>
                </a:solidFill>
                <a:latin typeface="Roboto" panose="02000000000000000000" pitchFamily="2" charset="0"/>
                <a:ea typeface="Roboto" panose="02000000000000000000" pitchFamily="2" charset="0"/>
              </a:rPr>
              <a:t>Next Steps</a:t>
            </a:r>
            <a:endParaRPr lang="en-US" sz="1800" dirty="0">
              <a:solidFill>
                <a:schemeClr val="tx1">
                  <a:lumMod val="65000"/>
                  <a:lumOff val="35000"/>
                </a:schemeClr>
              </a:solidFill>
              <a:latin typeface="Roboto" panose="02000000000000000000" pitchFamily="2" charset="0"/>
              <a:ea typeface="Roboto" panose="02000000000000000000" pitchFamily="2" charset="0"/>
            </a:endParaRPr>
          </a:p>
        </p:txBody>
      </p:sp>
      <p:sp>
        <p:nvSpPr>
          <p:cNvPr id="5" name="Slide Number Placeholder 4">
            <a:extLst>
              <a:ext uri="{FF2B5EF4-FFF2-40B4-BE49-F238E27FC236}">
                <a16:creationId xmlns:a16="http://schemas.microsoft.com/office/drawing/2014/main" id="{0E66EE77-7FF8-A34A-8DAA-977ADF287D9C}"/>
              </a:ext>
            </a:extLst>
          </p:cNvPr>
          <p:cNvSpPr>
            <a:spLocks noGrp="1"/>
          </p:cNvSpPr>
          <p:nvPr>
            <p:ph type="sldNum" sz="quarter" idx="2"/>
          </p:nvPr>
        </p:nvSpPr>
        <p:spPr/>
        <p:txBody>
          <a:bodyPr/>
          <a:lstStyle/>
          <a:p>
            <a:fld id="{86CB4B4D-7CA3-9044-876B-883B54F8677D}" type="slidenum">
              <a:rPr lang="en-GB" smtClean="0"/>
              <a:t>4</a:t>
            </a:fld>
            <a:endParaRPr lang="en-GB"/>
          </a:p>
        </p:txBody>
      </p:sp>
      <p:sp>
        <p:nvSpPr>
          <p:cNvPr id="7" name="Content Placeholder 3">
            <a:extLst>
              <a:ext uri="{FF2B5EF4-FFF2-40B4-BE49-F238E27FC236}">
                <a16:creationId xmlns:a16="http://schemas.microsoft.com/office/drawing/2014/main" id="{AD1DF494-B9ED-FD48-8A73-8D1260F07E83}"/>
              </a:ext>
            </a:extLst>
          </p:cNvPr>
          <p:cNvSpPr txBox="1"/>
          <p:nvPr/>
        </p:nvSpPr>
        <p:spPr>
          <a:xfrm>
            <a:off x="457200" y="1036174"/>
            <a:ext cx="7907207" cy="34361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p>
            <a:pPr>
              <a:lnSpc>
                <a:spcPts val="1680"/>
              </a:lnSpc>
            </a:pPr>
            <a:r>
              <a:rPr lang="en-GB" sz="1400" b="1" dirty="0">
                <a:solidFill>
                  <a:schemeClr val="accent6"/>
                </a:solidFill>
                <a:latin typeface="Roboto" panose="02000000000000000000" pitchFamily="2" charset="0"/>
                <a:ea typeface="Roboto" panose="02000000000000000000" pitchFamily="2" charset="0"/>
              </a:rPr>
              <a:t>Sharing Expertise</a:t>
            </a:r>
          </a:p>
          <a:p>
            <a:pPr>
              <a:lnSpc>
                <a:spcPts val="1680"/>
              </a:lnSpc>
              <a:spcAft>
                <a:spcPts val="1200"/>
              </a:spcAft>
            </a:pPr>
            <a:r>
              <a:rPr lang="en-GB" sz="1200" dirty="0">
                <a:solidFill>
                  <a:schemeClr val="tx1">
                    <a:lumMod val="65000"/>
                    <a:lumOff val="35000"/>
                  </a:schemeClr>
                </a:solidFill>
                <a:latin typeface="Roboto" panose="02000000000000000000" pitchFamily="2" charset="0"/>
                <a:ea typeface="Roboto" panose="02000000000000000000" pitchFamily="2" charset="0"/>
              </a:rPr>
              <a:t>We would be glad to assist the DIAG through involvement in it’s discussions and provision of insights from our experience across all environments and industry sectors</a:t>
            </a:r>
          </a:p>
          <a:p>
            <a:pPr>
              <a:lnSpc>
                <a:spcPts val="1680"/>
              </a:lnSpc>
            </a:pPr>
            <a:r>
              <a:rPr lang="en-GB" sz="1400" b="1" dirty="0">
                <a:solidFill>
                  <a:schemeClr val="accent6"/>
                </a:solidFill>
                <a:latin typeface="Roboto" panose="02000000000000000000" pitchFamily="2" charset="0"/>
                <a:ea typeface="Roboto" panose="02000000000000000000" pitchFamily="2" charset="0"/>
              </a:rPr>
              <a:t>Drone Delivery Group</a:t>
            </a:r>
          </a:p>
          <a:p>
            <a:pPr>
              <a:lnSpc>
                <a:spcPts val="1680"/>
              </a:lnSpc>
              <a:spcAft>
                <a:spcPts val="1200"/>
              </a:spcAft>
            </a:pPr>
            <a:r>
              <a:rPr lang="en-GB" sz="1200" dirty="0">
                <a:solidFill>
                  <a:schemeClr val="tx1">
                    <a:lumMod val="65000"/>
                    <a:lumOff val="35000"/>
                  </a:schemeClr>
                </a:solidFill>
                <a:latin typeface="Roboto" panose="02000000000000000000" pitchFamily="2" charset="0"/>
                <a:ea typeface="Roboto" panose="02000000000000000000" pitchFamily="2" charset="0"/>
              </a:rPr>
              <a:t>We strongly believe that the DDG could provide a facility for the DIAG to formally establish wider industry opinion on topics which it’s strategic discussions identify.  This could be achieved through a formal liaison between the DIAG and the DDG Professional Advisory Board which is made up of leaders and knights of industry who will be driving the agenda for future white papers from the perspective of the drone and wider industry.  Alternatively, you could commission the DDG to produce white papers specifically for </a:t>
            </a:r>
            <a:r>
              <a:rPr lang="en-GB" sz="1200">
                <a:solidFill>
                  <a:schemeClr val="tx1">
                    <a:lumMod val="65000"/>
                    <a:lumOff val="35000"/>
                  </a:schemeClr>
                </a:solidFill>
                <a:latin typeface="Roboto" panose="02000000000000000000" pitchFamily="2" charset="0"/>
                <a:ea typeface="Roboto" panose="02000000000000000000" pitchFamily="2" charset="0"/>
              </a:rPr>
              <a:t>the DIAG.</a:t>
            </a:r>
            <a:endParaRPr lang="en-GB" sz="1200" dirty="0">
              <a:solidFill>
                <a:schemeClr val="tx1">
                  <a:lumMod val="65000"/>
                  <a:lumOff val="35000"/>
                </a:schemeClr>
              </a:solidFill>
              <a:latin typeface="Roboto" panose="02000000000000000000" pitchFamily="2" charset="0"/>
              <a:ea typeface="Roboto" panose="02000000000000000000" pitchFamily="2" charset="0"/>
            </a:endParaRPr>
          </a:p>
          <a:p>
            <a:pPr>
              <a:lnSpc>
                <a:spcPts val="1680"/>
              </a:lnSpc>
            </a:pPr>
            <a:r>
              <a:rPr lang="en-GB" sz="1400" b="1" dirty="0">
                <a:solidFill>
                  <a:schemeClr val="accent6"/>
                </a:solidFill>
                <a:latin typeface="Roboto" panose="02000000000000000000" pitchFamily="2" charset="0"/>
                <a:ea typeface="Roboto" panose="02000000000000000000" pitchFamily="2" charset="0"/>
              </a:rPr>
              <a:t>A DIAG Platform</a:t>
            </a:r>
          </a:p>
          <a:p>
            <a:pPr>
              <a:lnSpc>
                <a:spcPts val="1680"/>
              </a:lnSpc>
            </a:pPr>
            <a:r>
              <a:rPr lang="en-GB" sz="1200" dirty="0">
                <a:solidFill>
                  <a:schemeClr val="tx1">
                    <a:lumMod val="65000"/>
                    <a:lumOff val="35000"/>
                  </a:schemeClr>
                </a:solidFill>
                <a:latin typeface="Roboto" panose="02000000000000000000" pitchFamily="2" charset="0"/>
                <a:ea typeface="Roboto" panose="02000000000000000000" pitchFamily="2" charset="0"/>
              </a:rPr>
              <a:t>Drone Major Group, through it’s software subsidiary, would be willing to provide an independent web platform to host information regarding the DIAG and it’s work, provide a secure discussion platform if required and a document repository to provide access to minutes and other documentation.  The repository would be managed by your secretariat and would be provided free of charge.</a:t>
            </a:r>
          </a:p>
        </p:txBody>
      </p:sp>
    </p:spTree>
    <p:extLst>
      <p:ext uri="{BB962C8B-B14F-4D97-AF65-F5344CB8AC3E}">
        <p14:creationId xmlns:p14="http://schemas.microsoft.com/office/powerpoint/2010/main" val="252744461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 name="Picture 3" descr="Picture 3"/>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2255668" y="1312354"/>
            <a:ext cx="4395848" cy="1259396"/>
          </a:xfrm>
          <a:prstGeom prst="rect">
            <a:avLst/>
          </a:prstGeom>
          <a:ln w="12700">
            <a:miter lim="400000"/>
          </a:ln>
        </p:spPr>
      </p:pic>
      <p:sp>
        <p:nvSpPr>
          <p:cNvPr id="7" name="TextBox 6">
            <a:extLst>
              <a:ext uri="{FF2B5EF4-FFF2-40B4-BE49-F238E27FC236}">
                <a16:creationId xmlns:a16="http://schemas.microsoft.com/office/drawing/2014/main" id="{FBFF8CA4-0120-E54E-A626-0CDA0564FDB2}"/>
              </a:ext>
            </a:extLst>
          </p:cNvPr>
          <p:cNvSpPr txBox="1"/>
          <p:nvPr/>
        </p:nvSpPr>
        <p:spPr>
          <a:xfrm>
            <a:off x="617932" y="4610987"/>
            <a:ext cx="7706595" cy="2616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100" b="0" i="0" u="none" strike="noStrike" cap="none" spc="0" normalizeH="0" baseline="0" dirty="0">
                <a:ln>
                  <a:noFill/>
                </a:ln>
                <a:solidFill>
                  <a:schemeClr val="tx1">
                    <a:lumMod val="50000"/>
                    <a:lumOff val="50000"/>
                  </a:schemeClr>
                </a:solidFill>
                <a:effectLst/>
                <a:uFillTx/>
                <a:latin typeface="Roboto" panose="02000000000000000000" pitchFamily="2" charset="0"/>
                <a:ea typeface="Roboto" panose="02000000000000000000" pitchFamily="2" charset="0"/>
                <a:sym typeface="Calibri"/>
              </a:rPr>
              <a:t>Drone Major Group Limited           </a:t>
            </a:r>
            <a:r>
              <a:rPr kumimoji="0" lang="en-US" sz="1100" b="0" i="0" u="none" strike="noStrike" cap="none" spc="0" normalizeH="0" baseline="0" dirty="0" err="1">
                <a:ln>
                  <a:noFill/>
                </a:ln>
                <a:solidFill>
                  <a:schemeClr val="tx1">
                    <a:lumMod val="50000"/>
                    <a:lumOff val="50000"/>
                  </a:schemeClr>
                </a:solidFill>
                <a:effectLst/>
                <a:uFillTx/>
                <a:latin typeface="Roboto" panose="02000000000000000000" pitchFamily="2" charset="0"/>
                <a:ea typeface="Roboto" panose="02000000000000000000" pitchFamily="2" charset="0"/>
                <a:sym typeface="Calibri"/>
              </a:rPr>
              <a:t>www.dronemajorgroup.com</a:t>
            </a:r>
            <a:r>
              <a:rPr kumimoji="0" lang="en-US" sz="1100" b="0" i="0" u="none" strike="noStrike" cap="none" spc="0" normalizeH="0" baseline="0" dirty="0">
                <a:ln>
                  <a:noFill/>
                </a:ln>
                <a:solidFill>
                  <a:schemeClr val="tx1">
                    <a:lumMod val="50000"/>
                    <a:lumOff val="50000"/>
                  </a:schemeClr>
                </a:solidFill>
                <a:effectLst/>
                <a:uFillTx/>
                <a:latin typeface="Roboto" panose="02000000000000000000" pitchFamily="2" charset="0"/>
                <a:ea typeface="Roboto" panose="02000000000000000000" pitchFamily="2" charset="0"/>
                <a:sym typeface="Calibri"/>
              </a:rPr>
              <a:t>          </a:t>
            </a:r>
            <a:r>
              <a:rPr kumimoji="0" lang="en-US" sz="1100" b="0" i="0" u="none" strike="noStrike" cap="none" spc="0" normalizeH="0" baseline="0" dirty="0" err="1">
                <a:ln>
                  <a:noFill/>
                </a:ln>
                <a:solidFill>
                  <a:schemeClr val="tx1">
                    <a:lumMod val="50000"/>
                    <a:lumOff val="50000"/>
                  </a:schemeClr>
                </a:solidFill>
                <a:effectLst/>
                <a:uFillTx/>
                <a:latin typeface="Roboto" panose="02000000000000000000" pitchFamily="2" charset="0"/>
                <a:ea typeface="Roboto" panose="02000000000000000000" pitchFamily="2" charset="0"/>
                <a:sym typeface="Calibri"/>
              </a:rPr>
              <a:t>info@dronemajorgroup.com</a:t>
            </a:r>
            <a:r>
              <a:rPr kumimoji="0" lang="en-US" sz="1100" b="0" i="0" u="none" strike="noStrike" cap="none" spc="0" normalizeH="0" baseline="0" dirty="0">
                <a:ln>
                  <a:noFill/>
                </a:ln>
                <a:solidFill>
                  <a:schemeClr val="tx1">
                    <a:lumMod val="50000"/>
                    <a:lumOff val="50000"/>
                  </a:schemeClr>
                </a:solidFill>
                <a:effectLst/>
                <a:uFillTx/>
                <a:latin typeface="Roboto" panose="02000000000000000000" pitchFamily="2" charset="0"/>
                <a:ea typeface="Roboto" panose="02000000000000000000" pitchFamily="2" charset="0"/>
                <a:sym typeface="Calibri"/>
              </a:rPr>
              <a:t>           +44(0)2074584088</a:t>
            </a:r>
          </a:p>
        </p:txBody>
      </p:sp>
      <p:pic>
        <p:nvPicPr>
          <p:cNvPr id="8" name="Picture 7">
            <a:extLst>
              <a:ext uri="{FF2B5EF4-FFF2-40B4-BE49-F238E27FC236}">
                <a16:creationId xmlns:a16="http://schemas.microsoft.com/office/drawing/2014/main" id="{D6A86FF1-CA79-5943-85BB-830A77DA81AD}"/>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flipH="1">
            <a:off x="2422514" y="4619453"/>
            <a:ext cx="264586" cy="264586"/>
          </a:xfrm>
          <a:prstGeom prst="rect">
            <a:avLst/>
          </a:prstGeom>
        </p:spPr>
      </p:pic>
      <p:pic>
        <p:nvPicPr>
          <p:cNvPr id="9" name="Picture 8">
            <a:extLst>
              <a:ext uri="{FF2B5EF4-FFF2-40B4-BE49-F238E27FC236}">
                <a16:creationId xmlns:a16="http://schemas.microsoft.com/office/drawing/2014/main" id="{EAF8A012-E214-C54F-B829-F6279CEE2CBB}"/>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flipH="1">
            <a:off x="4522085" y="4619454"/>
            <a:ext cx="261609" cy="261609"/>
          </a:xfrm>
          <a:prstGeom prst="rect">
            <a:avLst/>
          </a:prstGeom>
        </p:spPr>
      </p:pic>
      <p:pic>
        <p:nvPicPr>
          <p:cNvPr id="10" name="Picture 9">
            <a:extLst>
              <a:ext uri="{FF2B5EF4-FFF2-40B4-BE49-F238E27FC236}">
                <a16:creationId xmlns:a16="http://schemas.microsoft.com/office/drawing/2014/main" id="{2E49DFAF-66DE-9245-A3D1-2A3DC651E7A9}"/>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6651516" y="4610987"/>
            <a:ext cx="261609" cy="261609"/>
          </a:xfrm>
          <a:prstGeom prst="rect">
            <a:avLst/>
          </a:prstGeom>
        </p:spPr>
      </p:pic>
      <p:sp>
        <p:nvSpPr>
          <p:cNvPr id="2" name="TextBox 1">
            <a:extLst>
              <a:ext uri="{FF2B5EF4-FFF2-40B4-BE49-F238E27FC236}">
                <a16:creationId xmlns:a16="http://schemas.microsoft.com/office/drawing/2014/main" id="{A6B0142F-A0D3-EC47-891B-048B32C5997D}"/>
              </a:ext>
            </a:extLst>
          </p:cNvPr>
          <p:cNvSpPr txBox="1"/>
          <p:nvPr/>
        </p:nvSpPr>
        <p:spPr>
          <a:xfrm>
            <a:off x="3108193" y="2571751"/>
            <a:ext cx="2690797" cy="276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tx1">
                    <a:lumMod val="50000"/>
                    <a:lumOff val="50000"/>
                  </a:schemeClr>
                </a:solidFill>
                <a:effectLst/>
                <a:uFillTx/>
                <a:latin typeface="Roboto" panose="02000000000000000000" pitchFamily="2" charset="0"/>
                <a:ea typeface="Roboto" panose="02000000000000000000" pitchFamily="2" charset="0"/>
                <a:sym typeface="Calibri"/>
              </a:rPr>
              <a:t>Working with you to deliver excellence</a:t>
            </a:r>
          </a:p>
        </p:txBody>
      </p:sp>
    </p:spTree>
    <p:extLst>
      <p:ext uri="{BB962C8B-B14F-4D97-AF65-F5344CB8AC3E}">
        <p14:creationId xmlns:p14="http://schemas.microsoft.com/office/powerpoint/2010/main" val="2229786773"/>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26547</TotalTime>
  <Words>481</Words>
  <Application>Microsoft Office PowerPoint</Application>
  <PresentationFormat>On-screen Show (16:9)</PresentationFormat>
  <Paragraphs>32</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Roboto</vt:lpstr>
      <vt:lpstr>Office Theme</vt:lpstr>
      <vt:lpstr>PowerPoint Presentation</vt:lpstr>
      <vt:lpstr>PowerPoint Presentation</vt:lpstr>
      <vt:lpstr>PowerPoint Presentation</vt:lpstr>
      <vt:lpstr>Next Steps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Elena</dc:creator>
  <cp:lastModifiedBy>Elena Major</cp:lastModifiedBy>
  <cp:revision>214</cp:revision>
  <cp:lastPrinted>2019-06-19T10:11:58Z</cp:lastPrinted>
  <dcterms:modified xsi:type="dcterms:W3CDTF">2020-11-10T17:18:14Z</dcterms:modified>
</cp:coreProperties>
</file>